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4" r:id="rId3"/>
    <p:sldId id="273" r:id="rId4"/>
    <p:sldId id="274" r:id="rId5"/>
    <p:sldId id="275" r:id="rId6"/>
    <p:sldId id="299" r:id="rId7"/>
    <p:sldId id="300" r:id="rId8"/>
    <p:sldId id="304" r:id="rId9"/>
    <p:sldId id="312" r:id="rId10"/>
    <p:sldId id="331" r:id="rId11"/>
    <p:sldId id="338" r:id="rId12"/>
    <p:sldId id="343" r:id="rId13"/>
    <p:sldId id="348" r:id="rId14"/>
    <p:sldId id="353" r:id="rId15"/>
    <p:sldId id="354" r:id="rId16"/>
    <p:sldId id="357" r:id="rId17"/>
    <p:sldId id="366" r:id="rId18"/>
    <p:sldId id="368" r:id="rId19"/>
    <p:sldId id="373" r:id="rId20"/>
    <p:sldId id="374" r:id="rId21"/>
    <p:sldId id="376" r:id="rId22"/>
    <p:sldId id="377" r:id="rId23"/>
    <p:sldId id="378" r:id="rId24"/>
    <p:sldId id="379" r:id="rId25"/>
    <p:sldId id="380" r:id="rId26"/>
    <p:sldId id="385" r:id="rId27"/>
    <p:sldId id="386" r:id="rId28"/>
    <p:sldId id="388" r:id="rId29"/>
    <p:sldId id="389" r:id="rId30"/>
    <p:sldId id="391" r:id="rId31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B3E377-032B-4ECC-A454-C0D15D5BDAB9}" type="datetime8">
              <a:rPr lang="fa-IR" smtClean="0"/>
              <a:pPr/>
              <a:t>17/مه/15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0A111EC-9DD2-482E-A7CB-B39B11148B3E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0F31D89-4F16-4B6E-8557-35A3112FB293}" type="datetime8">
              <a:rPr lang="fa-IR" smtClean="0"/>
              <a:pPr/>
              <a:t>17/مه/15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CDC4208-ED9F-48CA-908E-A3AA546F9079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1CA3-72FE-489D-B60F-0FE66DACAAB8}" type="datetime8">
              <a:rPr lang="fa-IR" smtClean="0"/>
              <a:pPr/>
              <a:t>17/مه/15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واحد آموزش سلامت مركز بهداشت شهرستان ارديبهشت96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9E27-F85C-4D31-9943-6D5054E2569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5DCA-CE50-47DD-AB84-49A2AA0AF0E5}" type="datetime8">
              <a:rPr lang="fa-IR" smtClean="0"/>
              <a:pPr/>
              <a:t>17/مه/15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واحد آموزش سلامت مركز بهداشت شهرستان ارديبهشت96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9E27-F85C-4D31-9943-6D5054E2569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F499-858C-40D3-A103-C9776E64B73D}" type="datetime8">
              <a:rPr lang="fa-IR" smtClean="0"/>
              <a:pPr/>
              <a:t>17/مه/15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واحد آموزش سلامت مركز بهداشت شهرستان ارديبهشت96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9E27-F85C-4D31-9943-6D5054E2569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4C0B-6034-4E23-8E60-C2B506C40F03}" type="datetime8">
              <a:rPr lang="fa-IR" smtClean="0"/>
              <a:pPr/>
              <a:t>17/مه/15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واحد آموزش سلامت مركز بهداشت شهرستان ارديبهشت96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9E27-F85C-4D31-9943-6D5054E2569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1EAE-56BB-4EB9-83E7-9B3499708068}" type="datetime8">
              <a:rPr lang="fa-IR" smtClean="0"/>
              <a:pPr/>
              <a:t>17/مه/15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واحد آموزش سلامت مركز بهداشت شهرستان ارديبهشت96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9E27-F85C-4D31-9943-6D5054E2569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0B27-8019-4800-B3F7-7DA3C80A1EA0}" type="datetime8">
              <a:rPr lang="fa-IR" smtClean="0"/>
              <a:pPr/>
              <a:t>17/مه/15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واحد آموزش سلامت مركز بهداشت شهرستان ارديبهشت96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9E27-F85C-4D31-9943-6D5054E2569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7BD6-B83A-442B-AAF0-7379327156F3}" type="datetime8">
              <a:rPr lang="fa-IR" smtClean="0"/>
              <a:pPr/>
              <a:t>17/مه/15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واحد آموزش سلامت مركز بهداشت شهرستان ارديبهشت96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9E27-F85C-4D31-9943-6D5054E2569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564D6-2D58-4909-990D-43681111E39B}" type="datetime8">
              <a:rPr lang="fa-IR" smtClean="0"/>
              <a:pPr/>
              <a:t>17/مه/15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واحد آموزش سلامت مركز بهداشت شهرستان ارديبهشت96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9E27-F85C-4D31-9943-6D5054E2569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65544-CC03-4B55-B2FA-4BE3770A8201}" type="datetime8">
              <a:rPr lang="fa-IR" smtClean="0"/>
              <a:pPr/>
              <a:t>17/مه/15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واحد آموزش سلامت مركز بهداشت شهرستان ارديبهشت96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9E27-F85C-4D31-9943-6D5054E2569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287F3-6515-45F4-A050-2AA59639AA20}" type="datetime8">
              <a:rPr lang="fa-IR" smtClean="0"/>
              <a:pPr/>
              <a:t>17/مه/15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واحد آموزش سلامت مركز بهداشت شهرستان ارديبهشت96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9E27-F85C-4D31-9943-6D5054E2569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56DF-BD13-4F11-8884-172A415B580F}" type="datetime8">
              <a:rPr lang="fa-IR" smtClean="0"/>
              <a:pPr/>
              <a:t>17/مه/15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واحد آموزش سلامت مركز بهداشت شهرستان ارديبهشت96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9E27-F85C-4D31-9943-6D5054E2569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C2908-091A-4C9F-A756-16E1E0A339DA}" type="datetime8">
              <a:rPr lang="fa-IR" smtClean="0"/>
              <a:pPr/>
              <a:t>17/مه/15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واحد آموزش سلامت مركز بهداشت شهرستان ارديبهشت96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59E27-F85C-4D31-9943-6D5054E25690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3870343"/>
          </a:xfrm>
        </p:spPr>
        <p:txBody>
          <a:bodyPr>
            <a:normAutofit/>
          </a:bodyPr>
          <a:lstStyle/>
          <a:p>
            <a:r>
              <a:rPr lang="fa-IR" sz="6000" dirty="0" smtClean="0">
                <a:solidFill>
                  <a:srgbClr val="FF0000"/>
                </a:solidFill>
                <a:cs typeface="B Titr" pitchFamily="2" charset="-78"/>
              </a:rPr>
              <a:t>گزارش فعاليتهاي انجام شده هفته سلامت شهرستان تايباد</a:t>
            </a:r>
            <a:br>
              <a:rPr lang="fa-IR" sz="60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6000" dirty="0" smtClean="0">
                <a:solidFill>
                  <a:srgbClr val="FF0000"/>
                </a:solidFill>
                <a:cs typeface="B Titr" pitchFamily="2" charset="-78"/>
              </a:rPr>
              <a:t>سال1396</a:t>
            </a:r>
            <a:endParaRPr lang="fa-IR" sz="60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واحد آموزش سلامت مركز بهداشت شهرستان ارديبهشت96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9E27-F85C-4D31-9943-6D5054E25690}" type="slidenum">
              <a:rPr lang="fa-IR" smtClean="0"/>
              <a:pPr/>
              <a:t>1</a:t>
            </a:fld>
            <a:endParaRPr lang="fa-I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4000" dirty="0" smtClean="0">
                <a:solidFill>
                  <a:srgbClr val="00B050"/>
                </a:solidFill>
                <a:cs typeface="B Titr" pitchFamily="2" charset="-78"/>
              </a:rPr>
              <a:t>برگزاري نمايشگاه خطرسنجي و آلبوم هاي خطرسنجي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واحد آموزش سلامت مركز بهداشت شهرستان ارديبهشت96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9E27-F85C-4D31-9943-6D5054E25690}" type="slidenum">
              <a:rPr lang="fa-IR" smtClean="0"/>
              <a:pPr/>
              <a:t>10</a:t>
            </a:fld>
            <a:endParaRPr lang="fa-IR"/>
          </a:p>
        </p:txBody>
      </p:sp>
      <p:pic>
        <p:nvPicPr>
          <p:cNvPr id="2050" name="Picture 2" descr="D:\96\هفته سلامت\New Folder\IMG_20170506_0819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1800" dirty="0" smtClean="0">
                <a:solidFill>
                  <a:srgbClr val="00B050"/>
                </a:solidFill>
                <a:cs typeface="B Titr" pitchFamily="2" charset="-78"/>
              </a:rPr>
              <a:t>زنگ سلامت در مدارس: مسلم بن عقیل (حسینی) ، شهید دستغیب(جوزقان) ، شهید مطهری(مشهدریزه) </a:t>
            </a:r>
            <a:br>
              <a:rPr lang="fa-IR" sz="1800" dirty="0" smtClean="0">
                <a:solidFill>
                  <a:srgbClr val="00B050"/>
                </a:solidFill>
                <a:cs typeface="B Titr" pitchFamily="2" charset="-78"/>
              </a:rPr>
            </a:br>
            <a:r>
              <a:rPr lang="fa-IR" sz="1800" dirty="0" smtClean="0">
                <a:solidFill>
                  <a:srgbClr val="00B050"/>
                </a:solidFill>
                <a:cs typeface="B Titr" pitchFamily="2" charset="-78"/>
              </a:rPr>
              <a:t>مدرسه شهید ابوبکری ، مدرسه شرف ، مالک الا اشتر(سمنگان) ،  شهیدکلالی(ریزه) ، تربیت ریزه</a:t>
            </a:r>
            <a:endParaRPr lang="fa-IR" sz="1800" dirty="0">
              <a:solidFill>
                <a:srgbClr val="00B050"/>
              </a:solidFill>
              <a:cs typeface="B Titr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2428868"/>
            <a:ext cx="3786214" cy="2935291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2490789"/>
            <a:ext cx="4214842" cy="29384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28721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143800" cy="1143000"/>
          </a:xfrm>
        </p:spPr>
        <p:txBody>
          <a:bodyPr>
            <a:noAutofit/>
          </a:bodyPr>
          <a:lstStyle/>
          <a:p>
            <a:r>
              <a:rPr lang="fa-IR" sz="2400" dirty="0" smtClean="0">
                <a:solidFill>
                  <a:srgbClr val="00B050"/>
                </a:solidFill>
                <a:cs typeface="B Titr" pitchFamily="2" charset="-78"/>
              </a:rPr>
              <a:t>برگزاری جلسه اموزشی در مدارس مالک اشتر(سمنگان)، شهیدکلالی(ریزه)، شهیدابوبکری ، تربیت ریزه</a:t>
            </a:r>
            <a:endParaRPr lang="en-US" sz="2400" dirty="0">
              <a:solidFill>
                <a:srgbClr val="00B050"/>
              </a:solidFill>
              <a:cs typeface="B Titr" pitchFamily="2" charset="-78"/>
            </a:endParaRPr>
          </a:p>
        </p:txBody>
      </p:sp>
      <p:pic>
        <p:nvPicPr>
          <p:cNvPr id="4" name="Content Placeholder 3" descr="IMG_20170501_0915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571744"/>
            <a:ext cx="4160582" cy="3230561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500306"/>
            <a:ext cx="4286280" cy="32956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64881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2400" dirty="0" smtClean="0">
                <a:solidFill>
                  <a:srgbClr val="00B050"/>
                </a:solidFill>
                <a:cs typeface="B Titr" pitchFamily="2" charset="-78"/>
              </a:rPr>
              <a:t>برگزاری جلسه اموزشی هفته سلامت جهت کارکنان پرورش ماهی ایثار شیزن و اهالی و شورا و دهیار روستای شیزن</a:t>
            </a:r>
            <a:endParaRPr lang="en-US" sz="2400" dirty="0">
              <a:solidFill>
                <a:srgbClr val="00B050"/>
              </a:solidFill>
              <a:cs typeface="B Titr" pitchFamily="2" charset="-78"/>
            </a:endParaRPr>
          </a:p>
        </p:txBody>
      </p:sp>
      <p:pic>
        <p:nvPicPr>
          <p:cNvPr id="4" name="Content Placeholder 3" descr="۲۰۱۷۰۵۰۳_۱۲۱۴۴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214554"/>
            <a:ext cx="4021662" cy="3016247"/>
          </a:xfrm>
        </p:spPr>
      </p:pic>
      <p:pic>
        <p:nvPicPr>
          <p:cNvPr id="5" name="Content Placeholder 3" descr="۲۰۱۷۰۵۰۳_۱۱۴۶۳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285993"/>
            <a:ext cx="3950224" cy="29626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85172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4000" dirty="0" smtClean="0">
                <a:solidFill>
                  <a:srgbClr val="00B050"/>
                </a:solidFill>
                <a:cs typeface="B Titr" pitchFamily="2" charset="-78"/>
              </a:rPr>
              <a:t>جلسه اموزشی هفته سلامت</a:t>
            </a:r>
            <a:br>
              <a:rPr lang="fa-IR" sz="4000" dirty="0" smtClean="0">
                <a:solidFill>
                  <a:srgbClr val="00B050"/>
                </a:solidFill>
                <a:cs typeface="B Titr" pitchFamily="2" charset="-78"/>
              </a:rPr>
            </a:br>
            <a:r>
              <a:rPr lang="fa-IR" sz="4000" dirty="0" smtClean="0">
                <a:solidFill>
                  <a:srgbClr val="00B050"/>
                </a:solidFill>
                <a:cs typeface="B Titr" pitchFamily="2" charset="-78"/>
              </a:rPr>
              <a:t>کارکنان مدرسه شهیددستغیب</a:t>
            </a:r>
            <a:endParaRPr lang="fa-IR" sz="4000" dirty="0">
              <a:solidFill>
                <a:srgbClr val="00B050"/>
              </a:solidFill>
              <a:cs typeface="B Titr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58" y="2490788"/>
            <a:ext cx="6124222" cy="3444875"/>
          </a:xfrm>
        </p:spPr>
      </p:pic>
    </p:spTree>
    <p:extLst>
      <p:ext uri="{BB962C8B-B14F-4D97-AF65-F5344CB8AC3E}">
        <p14:creationId xmlns="" xmlns:p14="http://schemas.microsoft.com/office/powerpoint/2010/main" val="42330701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4000" dirty="0" smtClean="0">
                <a:solidFill>
                  <a:srgbClr val="00B050"/>
                </a:solidFill>
                <a:cs typeface="B Titr" pitchFamily="2" charset="-78"/>
              </a:rPr>
              <a:t>انجام مراقبت های گروه سنی جهت پایگاه اورژانس</a:t>
            </a:r>
            <a:endParaRPr lang="en-US" sz="4000" dirty="0" smtClean="0">
              <a:solidFill>
                <a:srgbClr val="00B050"/>
              </a:solidFill>
              <a:cs typeface="B Titr" pitchFamily="2" charset="-78"/>
            </a:endParaRPr>
          </a:p>
        </p:txBody>
      </p:sp>
      <p:pic>
        <p:nvPicPr>
          <p:cNvPr id="4" name="Content Placeholder 3" descr="IMG_20170423_1436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386" y="2490788"/>
            <a:ext cx="4593166" cy="344487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2400" dirty="0" smtClean="0">
                <a:solidFill>
                  <a:srgbClr val="00B050"/>
                </a:solidFill>
                <a:cs typeface="B Titr" pitchFamily="2" charset="-78"/>
              </a:rPr>
              <a:t>برگزاری مسابقه بهداشتی و تقدیر ازدانش آموزان با هدایا در مدارس سهامي فرزنه و شهيد كلاهدوز قلعه نو آبقه و هاجر روستاي رهنه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واحد آموزش سلامت مركز بهداشت شهرستان ارديبهشت96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9E27-F85C-4D31-9943-6D5054E25690}" type="slidenum">
              <a:rPr lang="fa-IR" smtClean="0"/>
              <a:pPr/>
              <a:t>16</a:t>
            </a:fld>
            <a:endParaRPr lang="fa-IR"/>
          </a:p>
        </p:txBody>
      </p:sp>
      <p:pic>
        <p:nvPicPr>
          <p:cNvPr id="5122" name="Picture 2" descr="D:\96\هفته سلامت\New Folder\كرات\IMG_20170502_0811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428736"/>
            <a:ext cx="1839863" cy="3279979"/>
          </a:xfrm>
          <a:prstGeom prst="rect">
            <a:avLst/>
          </a:prstGeom>
          <a:noFill/>
        </p:spPr>
      </p:pic>
      <p:pic>
        <p:nvPicPr>
          <p:cNvPr id="5123" name="Picture 3" descr="D:\96\هفته سلامت\New Folder\كرات\IMG_20170502_081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428736"/>
            <a:ext cx="1341699" cy="3214710"/>
          </a:xfrm>
          <a:prstGeom prst="rect">
            <a:avLst/>
          </a:prstGeom>
          <a:noFill/>
        </p:spPr>
      </p:pic>
      <p:pic>
        <p:nvPicPr>
          <p:cNvPr id="8" name="Picture 2" descr="D:\96\هفته سلامت\New Folder\كرات\IMG_20170502_081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1163" y="3143248"/>
            <a:ext cx="2000264" cy="1500198"/>
          </a:xfrm>
          <a:prstGeom prst="rect">
            <a:avLst/>
          </a:prstGeom>
          <a:noFill/>
        </p:spPr>
      </p:pic>
      <p:pic>
        <p:nvPicPr>
          <p:cNvPr id="9" name="Picture 2" descr="D:\96\هفته سلامت\New Folder\كرات\IMG_20170502_0810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1163" y="1428736"/>
            <a:ext cx="2005019" cy="15037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dirty="0" smtClean="0">
                <a:solidFill>
                  <a:srgbClr val="00B050"/>
                </a:solidFill>
                <a:cs typeface="B Titr" pitchFamily="2" charset="-78"/>
              </a:rPr>
              <a:t>توزیع صبحانه سالم برای پرسنل اداره و مراکز خدمات جامع سلامت 06/02/96</a:t>
            </a:r>
            <a:r>
              <a:rPr lang="en-US" sz="3200" dirty="0" smtClean="0">
                <a:solidFill>
                  <a:srgbClr val="00B050"/>
                </a:solidFill>
                <a:cs typeface="B Titr" pitchFamily="2" charset="-78"/>
              </a:rPr>
              <a:t/>
            </a:r>
            <a:br>
              <a:rPr lang="en-US" sz="3200" dirty="0" smtClean="0">
                <a:solidFill>
                  <a:srgbClr val="00B050"/>
                </a:solidFill>
                <a:cs typeface="B Titr" pitchFamily="2" charset="-78"/>
              </a:rPr>
            </a:br>
            <a:endParaRPr lang="fa-IR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واحد آموزش سلامت مركز بهداشت شهرستان ارديبهشت96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9E27-F85C-4D31-9943-6D5054E25690}" type="slidenum">
              <a:rPr lang="fa-IR" smtClean="0"/>
              <a:pPr/>
              <a:t>17</a:t>
            </a:fld>
            <a:endParaRPr lang="fa-IR"/>
          </a:p>
        </p:txBody>
      </p:sp>
      <p:pic>
        <p:nvPicPr>
          <p:cNvPr id="6" name="Content Placeholder 5" descr="G:\واحد تغديه 96\هفته سلامت 96\منتخب\IMG_230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3946002" cy="3197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Content Placeholder 5" descr="G:\واحد تغديه 96\هفته سلامت 96\منتخب\IMG_2311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071678"/>
            <a:ext cx="3857620" cy="3311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fa-IR" sz="2400" dirty="0" smtClean="0">
                <a:solidFill>
                  <a:srgbClr val="00B050"/>
                </a:solidFill>
                <a:cs typeface="B Titr" pitchFamily="2" charset="-78"/>
              </a:rPr>
              <a:t>برگزاری زنگ میوه، آموزش تغذیه سالم و توزیع پوستر و بسته های آموزشی به مدرسه روستای کوه آباد 12/02/96 </a:t>
            </a:r>
            <a:r>
              <a:rPr lang="en-US" sz="2400" dirty="0" smtClean="0">
                <a:solidFill>
                  <a:srgbClr val="00B050"/>
                </a:solidFill>
                <a:cs typeface="B Titr" pitchFamily="2" charset="-78"/>
              </a:rPr>
              <a:t/>
            </a:r>
            <a:br>
              <a:rPr lang="en-US" sz="2400" dirty="0" smtClean="0">
                <a:solidFill>
                  <a:srgbClr val="00B050"/>
                </a:solidFill>
                <a:cs typeface="B Titr" pitchFamily="2" charset="-78"/>
              </a:rPr>
            </a:br>
            <a:r>
              <a:rPr lang="fa-IR" sz="2400" dirty="0" smtClean="0">
                <a:solidFill>
                  <a:srgbClr val="00B050"/>
                </a:solidFill>
                <a:cs typeface="B Titr" pitchFamily="2" charset="-78"/>
              </a:rPr>
              <a:t> </a:t>
            </a:r>
            <a:r>
              <a:rPr lang="en-US" sz="2400" dirty="0" smtClean="0">
                <a:solidFill>
                  <a:srgbClr val="00B050"/>
                </a:solidFill>
                <a:cs typeface="B Titr" pitchFamily="2" charset="-78"/>
              </a:rPr>
              <a:t/>
            </a:r>
            <a:br>
              <a:rPr lang="en-US" sz="2400" dirty="0" smtClean="0">
                <a:solidFill>
                  <a:srgbClr val="00B050"/>
                </a:solidFill>
                <a:cs typeface="B Titr" pitchFamily="2" charset="-78"/>
              </a:rPr>
            </a:br>
            <a:endParaRPr lang="fa-IR" sz="2400" dirty="0" smtClean="0">
              <a:solidFill>
                <a:srgbClr val="00B050"/>
              </a:solidFill>
              <a:cs typeface="B Titr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واحد آموزش سلامت مركز بهداشت شهرستان ارديبهشت96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9E27-F85C-4D31-9943-6D5054E25690}" type="slidenum">
              <a:rPr lang="fa-IR" smtClean="0"/>
              <a:pPr/>
              <a:t>18</a:t>
            </a:fld>
            <a:endParaRPr lang="fa-IR"/>
          </a:p>
        </p:txBody>
      </p:sp>
      <p:pic>
        <p:nvPicPr>
          <p:cNvPr id="6" name="Content Placeholder 5" descr="G:\واحد تغديه 96\هفته سلامت 96\منتخب\IMG_237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3117"/>
            <a:ext cx="3857652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Content Placeholder 5" descr="G:\واحد تغديه 96\هفته سلامت 96\منتخب\IMG_2373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143116"/>
            <a:ext cx="3812650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2800" dirty="0" smtClean="0">
                <a:solidFill>
                  <a:srgbClr val="00B050"/>
                </a:solidFill>
                <a:cs typeface="B Titr" pitchFamily="2" charset="-78"/>
              </a:rPr>
              <a:t>برگزاری جشن تقدیر از سالمندان و پخش تیزرهای آموزشی تغذیه ( برنامه ابتکاری به مناسبت هفته سلامت) 13/02/96 </a:t>
            </a:r>
            <a:endParaRPr lang="fa-IR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واحد آموزش سلامت مركز بهداشت شهرستان ارديبهشت96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9E27-F85C-4D31-9943-6D5054E25690}" type="slidenum">
              <a:rPr lang="fa-IR" smtClean="0"/>
              <a:pPr/>
              <a:t>19</a:t>
            </a:fld>
            <a:endParaRPr lang="fa-IR"/>
          </a:p>
        </p:txBody>
      </p:sp>
      <p:pic>
        <p:nvPicPr>
          <p:cNvPr id="6" name="Content Placeholder 5" descr="G:\واحد تغديه 96\هفته سلامت 96\منتخب\IMG_239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dirty="0" smtClean="0">
                <a:solidFill>
                  <a:srgbClr val="00B050"/>
                </a:solidFill>
                <a:cs typeface="B Titr" pitchFamily="2" charset="-78"/>
              </a:rPr>
              <a:t>برگزاري جلسه هماهنگي و اجرايي  جشنواره هنر و رسانه و سفيران سلامت خانواده و دانش آموزي96/2/7</a:t>
            </a:r>
          </a:p>
        </p:txBody>
      </p:sp>
      <p:pic>
        <p:nvPicPr>
          <p:cNvPr id="6146" name="Picture 2" descr="C:\Documents and Settings\mahmoudimt1\Desktop\New Folder\خطر سنجی 96\DSC053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6034617" cy="4525963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واحد آموزش سلامت مركز بهداشت شهرستان ارديبهشت96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9E27-F85C-4D31-9943-6D5054E25690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fa-IR" sz="2800" dirty="0" smtClean="0">
                <a:solidFill>
                  <a:srgbClr val="00B050"/>
                </a:solidFill>
                <a:cs typeface="B Titr" pitchFamily="2" charset="-78"/>
              </a:rPr>
              <a:t>بازدید از خانه سالمندان فروزان کاریز، تکمیل چک لیست تغذیه ای و توزیع میان وعده ( شیر،کیک،موز) 11/02/96 </a:t>
            </a:r>
            <a:r>
              <a:rPr lang="en-US" sz="2800" dirty="0" smtClean="0">
                <a:solidFill>
                  <a:srgbClr val="00B050"/>
                </a:solidFill>
                <a:cs typeface="B Titr" pitchFamily="2" charset="-78"/>
              </a:rPr>
              <a:t/>
            </a:r>
            <a:br>
              <a:rPr lang="en-US" sz="2800" dirty="0" smtClean="0">
                <a:solidFill>
                  <a:srgbClr val="00B050"/>
                </a:solidFill>
                <a:cs typeface="B Titr" pitchFamily="2" charset="-78"/>
              </a:rPr>
            </a:br>
            <a:endParaRPr lang="fa-IR" sz="2800" dirty="0" smtClean="0">
              <a:solidFill>
                <a:srgbClr val="00B050"/>
              </a:solidFill>
              <a:cs typeface="B Titr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واحد آموزش سلامت مركز بهداشت شهرستان ارديبهشت96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9E27-F85C-4D31-9943-6D5054E25690}" type="slidenum">
              <a:rPr lang="fa-IR" smtClean="0"/>
              <a:pPr/>
              <a:t>20</a:t>
            </a:fld>
            <a:endParaRPr lang="fa-IR"/>
          </a:p>
        </p:txBody>
      </p:sp>
      <p:pic>
        <p:nvPicPr>
          <p:cNvPr id="6" name="Content Placeholder 5" descr="G:\واحد تغديه 96\هفته سلامت 96\منتخب\IMG_235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4000528" cy="3482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Content Placeholder 5" descr="J:\System Volume Information\IMG_20170501_095544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00174"/>
            <a:ext cx="3965976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2400" dirty="0" smtClean="0">
                <a:solidFill>
                  <a:srgbClr val="00B050"/>
                </a:solidFill>
                <a:cs typeface="B Titr" pitchFamily="2" charset="-78"/>
              </a:rPr>
              <a:t>برگزاری کلاس آموزشی جهت ماماها و مراقبین سلامت د رخصوص ارتباط تغذیه با افسردگی به مناسبت هفته سلامت 06/02/96 </a:t>
            </a:r>
            <a:br>
              <a:rPr lang="fa-IR" sz="2400" dirty="0" smtClean="0">
                <a:solidFill>
                  <a:srgbClr val="00B050"/>
                </a:solidFill>
                <a:cs typeface="B Titr" pitchFamily="2" charset="-78"/>
              </a:rPr>
            </a:br>
            <a:endParaRPr lang="fa-IR" sz="2400" dirty="0" smtClean="0">
              <a:solidFill>
                <a:srgbClr val="00B050"/>
              </a:solidFill>
              <a:cs typeface="B Titr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واحد آموزش سلامت مركز بهداشت شهرستان ارديبهشت96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9E27-F85C-4D31-9943-6D5054E25690}" type="slidenum">
              <a:rPr lang="fa-IR" smtClean="0"/>
              <a:pPr/>
              <a:t>21</a:t>
            </a:fld>
            <a:endParaRPr lang="fa-IR"/>
          </a:p>
        </p:txBody>
      </p:sp>
      <p:pic>
        <p:nvPicPr>
          <p:cNvPr id="6" name="Content Placeholder 5" descr="G:\نرگس 2\New Folder\IMG_028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2800" dirty="0" smtClean="0">
                <a:solidFill>
                  <a:srgbClr val="00B050"/>
                </a:solidFill>
                <a:cs typeface="B Titr" pitchFamily="2" charset="-78"/>
              </a:rPr>
              <a:t>ارسال پگ آموزشی در خصوص سالمندان جهت تمامی ادارات </a:t>
            </a:r>
            <a:endParaRPr lang="fa-IR" sz="2800" dirty="0">
              <a:solidFill>
                <a:srgbClr val="00B050"/>
              </a:solidFill>
              <a:cs typeface="B Titr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واحد آموزش سلامت مركز بهداشت شهرستان ارديبهشت96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9E27-F85C-4D31-9943-6D5054E25690}" type="slidenum">
              <a:rPr lang="fa-IR" smtClean="0"/>
              <a:pPr/>
              <a:t>22</a:t>
            </a:fld>
            <a:endParaRPr lang="fa-IR"/>
          </a:p>
        </p:txBody>
      </p:sp>
      <p:pic>
        <p:nvPicPr>
          <p:cNvPr id="6" name="Content Placeholder 5" descr="H:\سالمندان\سالمندان 96\هفته سلامت .سلامت سالمندان\تصاویر\124___04\IMG_228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857364"/>
            <a:ext cx="5744903" cy="375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solidFill>
                  <a:srgbClr val="00B050"/>
                </a:solidFill>
                <a:cs typeface="B Titr" pitchFamily="2" charset="-78"/>
              </a:rPr>
              <a:t>دیدار از والدین سالمند شهدا</a:t>
            </a:r>
            <a:endParaRPr lang="fa-IR" dirty="0">
              <a:solidFill>
                <a:srgbClr val="00B050"/>
              </a:solidFill>
              <a:cs typeface="B Titr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واحد آموزش سلامت مركز بهداشت شهرستان ارديبهشت96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9E27-F85C-4D31-9943-6D5054E25690}" type="slidenum">
              <a:rPr lang="fa-IR" smtClean="0"/>
              <a:pPr/>
              <a:t>23</a:t>
            </a:fld>
            <a:endParaRPr lang="fa-IR"/>
          </a:p>
        </p:txBody>
      </p:sp>
      <p:pic>
        <p:nvPicPr>
          <p:cNvPr id="6" name="Content Placeholder 5" descr="H:\سالمندان\سالمندان 96\هفته سلامت .سلامت سالمندان\تصاویر\124___04\IMG_236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71612"/>
            <a:ext cx="5555008" cy="351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rgbClr val="00B050"/>
                </a:solidFill>
                <a:cs typeface="B Titr" pitchFamily="2" charset="-78"/>
              </a:rPr>
              <a:t>عیادت از همکار بازنشسته خانم مهدی دوست</a:t>
            </a:r>
            <a:endParaRPr lang="fa-IR" sz="4000" dirty="0">
              <a:solidFill>
                <a:srgbClr val="00B050"/>
              </a:solidFill>
              <a:cs typeface="B Titr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واحد آموزش سلامت مركز بهداشت شهرستان ارديبهشت96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9E27-F85C-4D31-9943-6D5054E25690}" type="slidenum">
              <a:rPr lang="fa-IR" smtClean="0"/>
              <a:pPr/>
              <a:t>24</a:t>
            </a:fld>
            <a:endParaRPr lang="fa-IR"/>
          </a:p>
        </p:txBody>
      </p:sp>
      <p:pic>
        <p:nvPicPr>
          <p:cNvPr id="6" name="Content Placeholder 5" descr="H:\سالمندان\سالمندان 96\هفته سلامت .سلامت سالمندان\تصاویر\125___05\IMG_236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14488"/>
            <a:ext cx="6143106" cy="428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dirty="0" smtClean="0">
                <a:solidFill>
                  <a:srgbClr val="00B050"/>
                </a:solidFill>
                <a:cs typeface="B Titr" pitchFamily="2" charset="-78"/>
              </a:rPr>
              <a:t/>
            </a:r>
            <a:br>
              <a:rPr lang="fa-IR" sz="3200" dirty="0" smtClean="0">
                <a:solidFill>
                  <a:srgbClr val="00B050"/>
                </a:solidFill>
                <a:cs typeface="B Titr" pitchFamily="2" charset="-78"/>
              </a:rPr>
            </a:br>
            <a:r>
              <a:rPr lang="fa-IR" sz="3200" dirty="0" smtClean="0">
                <a:solidFill>
                  <a:srgbClr val="00B050"/>
                </a:solidFill>
                <a:cs typeface="B Titr" pitchFamily="2" charset="-78"/>
              </a:rPr>
              <a:t/>
            </a:r>
            <a:br>
              <a:rPr lang="fa-IR" sz="3200" dirty="0" smtClean="0">
                <a:solidFill>
                  <a:srgbClr val="00B050"/>
                </a:solidFill>
                <a:cs typeface="B Titr" pitchFamily="2" charset="-78"/>
              </a:rPr>
            </a:br>
            <a:r>
              <a:rPr lang="fa-IR" sz="3200" dirty="0" smtClean="0">
                <a:solidFill>
                  <a:srgbClr val="00B050"/>
                </a:solidFill>
                <a:cs typeface="B Titr" pitchFamily="2" charset="-78"/>
              </a:rPr>
              <a:t>سخنرانی ائمه جمعه در خصوص هفته سلامت مرتبط با سالمندی</a:t>
            </a:r>
            <a:r>
              <a:rPr lang="en-US" sz="3200" dirty="0" smtClean="0">
                <a:solidFill>
                  <a:srgbClr val="00B050"/>
                </a:solidFill>
                <a:cs typeface="B Titr" pitchFamily="2" charset="-78"/>
              </a:rPr>
              <a:t/>
            </a:r>
            <a:br>
              <a:rPr lang="en-US" sz="3200" dirty="0" smtClean="0">
                <a:solidFill>
                  <a:srgbClr val="00B050"/>
                </a:solidFill>
                <a:cs typeface="B Titr" pitchFamily="2" charset="-78"/>
              </a:rPr>
            </a:br>
            <a:endParaRPr lang="fa-IR" sz="3200" dirty="0">
              <a:solidFill>
                <a:srgbClr val="00B050"/>
              </a:solidFill>
              <a:cs typeface="B Titr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واحد آموزش سلامت مركز بهداشت شهرستان ارديبهشت96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9E27-F85C-4D31-9943-6D5054E25690}" type="slidenum">
              <a:rPr lang="fa-IR" smtClean="0"/>
              <a:pPr/>
              <a:t>25</a:t>
            </a:fld>
            <a:endParaRPr lang="fa-IR"/>
          </a:p>
        </p:txBody>
      </p:sp>
      <p:pic>
        <p:nvPicPr>
          <p:cNvPr id="6" name="Content Placeholder 5" descr="C:\Users\najjarm2.MUMS\Desktop\هفته سلامت .سلامت سالمندان\تصاویر سلامت سالمندان.ائمه جمعه\New folder\photo_2017-04-21_22-06-5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714488"/>
            <a:ext cx="5929354" cy="4429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r>
              <a:rPr lang="fa-IR" sz="3200" dirty="0" smtClean="0">
                <a:solidFill>
                  <a:srgbClr val="00B050"/>
                </a:solidFill>
                <a:cs typeface="B Titr" pitchFamily="2" charset="-78"/>
              </a:rPr>
              <a:t>جلسه آموزشی با محوریت افسردگی در محل پايگاه امام حسين(ع)</a:t>
            </a:r>
            <a:br>
              <a:rPr lang="fa-IR" sz="3200" dirty="0" smtClean="0">
                <a:solidFill>
                  <a:srgbClr val="00B050"/>
                </a:solidFill>
                <a:cs typeface="B Titr" pitchFamily="2" charset="-78"/>
              </a:rPr>
            </a:br>
            <a:r>
              <a:rPr lang="fa-IR" sz="3200" dirty="0" smtClean="0">
                <a:solidFill>
                  <a:srgbClr val="00B050"/>
                </a:solidFill>
                <a:cs typeface="B Titr" pitchFamily="2" charset="-78"/>
              </a:rPr>
              <a:t>گروه هدف: داوطلبین سلامت</a:t>
            </a:r>
            <a:endParaRPr lang="en-US" sz="3200" dirty="0">
              <a:solidFill>
                <a:srgbClr val="00B050"/>
              </a:solidFill>
              <a:cs typeface="B Titr" pitchFamily="2" charset="-78"/>
            </a:endParaRPr>
          </a:p>
        </p:txBody>
      </p:sp>
      <p:pic>
        <p:nvPicPr>
          <p:cNvPr id="6" name="Content Placeholder 5" descr="IMG_78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785926"/>
            <a:ext cx="7956462" cy="4786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2400" dirty="0" smtClean="0">
                <a:solidFill>
                  <a:srgbClr val="00B050"/>
                </a:solidFill>
                <a:cs typeface="B Titr" pitchFamily="2" charset="-78"/>
              </a:rPr>
              <a:t>جلسه آموزشی با محوریت راهکارهای مقابله با افسردگی در سنین نوجوانی </a:t>
            </a:r>
            <a:br>
              <a:rPr lang="fa-IR" sz="2400" dirty="0" smtClean="0">
                <a:solidFill>
                  <a:srgbClr val="00B050"/>
                </a:solidFill>
                <a:cs typeface="B Titr" pitchFamily="2" charset="-78"/>
              </a:rPr>
            </a:br>
            <a:r>
              <a:rPr lang="fa-IR" sz="2400" dirty="0" smtClean="0">
                <a:solidFill>
                  <a:srgbClr val="00B050"/>
                </a:solidFill>
                <a:cs typeface="B Titr" pitchFamily="2" charset="-78"/>
              </a:rPr>
              <a:t>گروه هدف: دانش آموزان مقطع ابتدایی دبستان مادر</a:t>
            </a:r>
            <a:endParaRPr lang="en-US" sz="2400" dirty="0">
              <a:solidFill>
                <a:srgbClr val="00B050"/>
              </a:solidFill>
              <a:cs typeface="B Titr" pitchFamily="2" charset="-78"/>
            </a:endParaRPr>
          </a:p>
        </p:txBody>
      </p:sp>
      <p:pic>
        <p:nvPicPr>
          <p:cNvPr id="4" name="Content Placeholder 3" descr="IMG_20170424_1102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9124" y="2000240"/>
            <a:ext cx="4306955" cy="4572008"/>
          </a:xfrm>
        </p:spPr>
      </p:pic>
      <p:pic>
        <p:nvPicPr>
          <p:cNvPr id="5" name="Picture 4" descr="IMG_20170424_1052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148" y="1928802"/>
            <a:ext cx="4295982" cy="450057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solidFill>
                  <a:srgbClr val="00B050"/>
                </a:solidFill>
                <a:cs typeface="B Titr" pitchFamily="2" charset="-78"/>
              </a:rPr>
              <a:t>جلسه آموزشی با محوریت افسردگی</a:t>
            </a:r>
            <a:br>
              <a:rPr lang="fa-IR" sz="3200" dirty="0" smtClean="0">
                <a:solidFill>
                  <a:srgbClr val="00B050"/>
                </a:solidFill>
                <a:cs typeface="B Titr" pitchFamily="2" charset="-78"/>
              </a:rPr>
            </a:br>
            <a:r>
              <a:rPr lang="fa-IR" sz="3200" dirty="0" smtClean="0">
                <a:solidFill>
                  <a:srgbClr val="00B050"/>
                </a:solidFill>
                <a:cs typeface="B Titr" pitchFamily="2" charset="-78"/>
              </a:rPr>
              <a:t>گروه هدف: دانش آموزان مقطع متوسطه معراج</a:t>
            </a:r>
            <a:endParaRPr lang="en-US" sz="3200" dirty="0">
              <a:solidFill>
                <a:srgbClr val="00B050"/>
              </a:solidFill>
              <a:cs typeface="B Titr" pitchFamily="2" charset="-78"/>
            </a:endParaRPr>
          </a:p>
        </p:txBody>
      </p:sp>
      <p:pic>
        <p:nvPicPr>
          <p:cNvPr id="4" name="Content Placeholder 3" descr="IMG_20170424_1138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7" y="1643050"/>
            <a:ext cx="8236782" cy="492922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solidFill>
                  <a:srgbClr val="00B050"/>
                </a:solidFill>
                <a:cs typeface="B Titr" pitchFamily="2" charset="-78"/>
              </a:rPr>
              <a:t>انجام رپید تست  ایدزجهت داوطلبین پايگاه امام حسين(ع)</a:t>
            </a:r>
            <a:endParaRPr lang="en-US" sz="3200" dirty="0">
              <a:solidFill>
                <a:srgbClr val="00B050"/>
              </a:solidFill>
              <a:cs typeface="B Titr" pitchFamily="2" charset="-78"/>
            </a:endParaRPr>
          </a:p>
        </p:txBody>
      </p:sp>
      <p:pic>
        <p:nvPicPr>
          <p:cNvPr id="4" name="Content Placeholder 3" descr="IMG_20170422_1101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071678"/>
            <a:ext cx="3571899" cy="4464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IMG_20170422_1104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143116"/>
            <a:ext cx="4492398" cy="4367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solidFill>
                  <a:srgbClr val="00B050"/>
                </a:solidFill>
                <a:cs typeface="B Titr" pitchFamily="2" charset="-78"/>
              </a:rPr>
              <a:t>برگزاري اردوي تفريحي داوطلبان سلامت به شهرستان باخرز –روستاي منج</a:t>
            </a:r>
            <a:endParaRPr lang="fa-IR" sz="3200" dirty="0">
              <a:solidFill>
                <a:srgbClr val="00B050"/>
              </a:solidFill>
              <a:cs typeface="B Titr" pitchFamily="2" charset="-78"/>
            </a:endParaRPr>
          </a:p>
        </p:txBody>
      </p:sp>
      <p:pic>
        <p:nvPicPr>
          <p:cNvPr id="1026" name="Picture 2" descr="C:\Documents and Settings\mahmoudimt1\Desktop\IMG_20170427_2256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0364" y="1600200"/>
            <a:ext cx="7543272" cy="4525963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واحد آموزش سلامت مركز بهداشت شهرستان ارديبهشت96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9E27-F85C-4D31-9943-6D5054E25690}" type="slidenum">
              <a:rPr lang="fa-IR" smtClean="0"/>
              <a:pPr/>
              <a:t>3</a:t>
            </a:fld>
            <a:endParaRPr lang="fa-IR"/>
          </a:p>
        </p:txBody>
      </p:sp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2800" dirty="0" smtClean="0">
                <a:solidFill>
                  <a:srgbClr val="00B050"/>
                </a:solidFill>
                <a:cs typeface="B Titr" pitchFamily="2" charset="-78"/>
              </a:rPr>
              <a:t>فلوراید تراپی مرحله دوم همزمان با هفته </a:t>
            </a:r>
            <a:r>
              <a:rPr lang="fa-IR" sz="2800" smtClean="0">
                <a:solidFill>
                  <a:srgbClr val="00B050"/>
                </a:solidFill>
                <a:cs typeface="B Titr" pitchFamily="2" charset="-78"/>
              </a:rPr>
              <a:t>سلامت مدارس ابتدایی پسرانه </a:t>
            </a:r>
            <a:r>
              <a:rPr lang="fa-IR" sz="2800" dirty="0" smtClean="0">
                <a:solidFill>
                  <a:srgbClr val="00B050"/>
                </a:solidFill>
                <a:cs typeface="B Titr" pitchFamily="2" charset="-78"/>
              </a:rPr>
              <a:t>شهيد تكلو و دخترانه مشكوه</a:t>
            </a:r>
            <a:endParaRPr lang="en-US" sz="2800" dirty="0">
              <a:solidFill>
                <a:srgbClr val="00B050"/>
              </a:solidFill>
              <a:cs typeface="B Titr" pitchFamily="2" charset="-78"/>
            </a:endParaRPr>
          </a:p>
        </p:txBody>
      </p:sp>
      <p:pic>
        <p:nvPicPr>
          <p:cNvPr id="6" name="Content Placeholder 5" descr="IMG_78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714488"/>
            <a:ext cx="4389002" cy="4929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IMG_20170501_1028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785926"/>
            <a:ext cx="4000528" cy="4787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fa-IR" sz="3200" dirty="0" smtClean="0">
                <a:solidFill>
                  <a:srgbClr val="00B050"/>
                </a:solidFill>
                <a:cs typeface="B Titr" pitchFamily="2" charset="-78"/>
              </a:rPr>
              <a:t>برگزاري جلسه آموزشي خطرسنجي با حضور مراقبين سلامت و كارشناسان و كاردانان بيماريها96/2/6</a:t>
            </a:r>
            <a:endParaRPr lang="fa-IR" sz="3200" dirty="0">
              <a:solidFill>
                <a:srgbClr val="00B050"/>
              </a:solidFill>
              <a:cs typeface="B Titr" pitchFamily="2" charset="-78"/>
            </a:endParaRPr>
          </a:p>
        </p:txBody>
      </p:sp>
      <p:pic>
        <p:nvPicPr>
          <p:cNvPr id="1026" name="Picture 2" descr="D:\96\هفته سلامت\New Folder\خطر سنجی 96\DSC0527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واحد آموزش سلامت مركز بهداشت شهرستان ارديبهشت96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9E27-F85C-4D31-9943-6D5054E25690}" type="slidenum">
              <a:rPr lang="fa-IR" smtClean="0"/>
              <a:pPr/>
              <a:t>4</a:t>
            </a:fld>
            <a:endParaRPr lang="fa-IR"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3200" dirty="0" smtClean="0">
                <a:solidFill>
                  <a:srgbClr val="00B050"/>
                </a:solidFill>
                <a:cs typeface="B Titr" pitchFamily="2" charset="-78"/>
              </a:rPr>
              <a:t>نمايشگاه هفته سلامت ،انجام تست افسردگي،ارجاع همكاران ستاد به آزمايشگاه مركز بهداشت ،</a:t>
            </a:r>
            <a:r>
              <a:rPr lang="fa-IR" sz="3600" dirty="0" smtClean="0">
                <a:solidFill>
                  <a:srgbClr val="00B050"/>
                </a:solidFill>
                <a:cs typeface="B Titr" pitchFamily="2" charset="-78"/>
              </a:rPr>
              <a:t>توزيع</a:t>
            </a:r>
            <a:r>
              <a:rPr lang="fa-IR" sz="3200" dirty="0" smtClean="0">
                <a:solidFill>
                  <a:srgbClr val="00B050"/>
                </a:solidFill>
                <a:cs typeface="B Titr" pitchFamily="2" charset="-78"/>
              </a:rPr>
              <a:t> </a:t>
            </a:r>
            <a:r>
              <a:rPr lang="fa-IR" sz="3600" dirty="0" smtClean="0">
                <a:solidFill>
                  <a:srgbClr val="00B050"/>
                </a:solidFill>
                <a:cs typeface="B Titr" pitchFamily="2" charset="-78"/>
              </a:rPr>
              <a:t>پكيج</a:t>
            </a:r>
            <a:r>
              <a:rPr lang="fa-IR" sz="3200" dirty="0" smtClean="0">
                <a:solidFill>
                  <a:srgbClr val="00B050"/>
                </a:solidFill>
                <a:cs typeface="B Titr" pitchFamily="2" charset="-78"/>
              </a:rPr>
              <a:t> آموزشي و انجام مشاوره تغذيه96/2/6</a:t>
            </a:r>
            <a:endParaRPr lang="fa-IR" sz="3200" dirty="0">
              <a:solidFill>
                <a:srgbClr val="00B050"/>
              </a:solidFill>
              <a:cs typeface="B Titr" pitchFamily="2" charset="-78"/>
            </a:endParaRPr>
          </a:p>
        </p:txBody>
      </p:sp>
      <p:pic>
        <p:nvPicPr>
          <p:cNvPr id="2050" name="Picture 2" descr="D:\96\هفته سلامت\New Folder\خطر سنجی 96\DSC053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3" y="2214554"/>
            <a:ext cx="3612625" cy="2709469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واحد آموزش سلامت مركز بهداشت شهرستان ارديبهشت96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9E27-F85C-4D31-9943-6D5054E25690}" type="slidenum">
              <a:rPr lang="fa-IR" smtClean="0"/>
              <a:pPr/>
              <a:t>5</a:t>
            </a:fld>
            <a:endParaRPr lang="fa-IR"/>
          </a:p>
        </p:txBody>
      </p:sp>
      <p:pic>
        <p:nvPicPr>
          <p:cNvPr id="6" name="Picture 2" descr="D:\96\هفته سلامت\New Folder\خطر سنجی 96\DSC053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14554"/>
            <a:ext cx="3704166" cy="27781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3600" dirty="0" smtClean="0">
                <a:solidFill>
                  <a:srgbClr val="00B050"/>
                </a:solidFill>
                <a:cs typeface="B Titr" pitchFamily="2" charset="-78"/>
              </a:rPr>
              <a:t>انجام تست قند خون جهت از بانوان محترم در محل نمايشگاه</a:t>
            </a:r>
            <a:endParaRPr lang="fa-IR" sz="3600" dirty="0">
              <a:solidFill>
                <a:srgbClr val="00B050"/>
              </a:solidFill>
              <a:cs typeface="B Titr" pitchFamily="2" charset="-78"/>
            </a:endParaRPr>
          </a:p>
        </p:txBody>
      </p:sp>
      <p:pic>
        <p:nvPicPr>
          <p:cNvPr id="3074" name="Picture 2" descr="D:\96\هفته سلامت\New Folder\20170430_1725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033" y="1600200"/>
            <a:ext cx="8059934" cy="4525963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واحد آموزش سلامت مركز بهداشت شهرستان ارديبهشت96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9E27-F85C-4D31-9943-6D5054E25690}" type="slidenum">
              <a:rPr lang="fa-IR" smtClean="0"/>
              <a:pPr/>
              <a:t>6</a:t>
            </a:fld>
            <a:endParaRPr lang="fa-IR"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solidFill>
                  <a:srgbClr val="00B050"/>
                </a:solidFill>
                <a:cs typeface="B Titr" pitchFamily="2" charset="-78"/>
              </a:rPr>
              <a:t>انجام تست افسردگي جهت  از بانوان محترم در محل نمايشگاه </a:t>
            </a:r>
          </a:p>
        </p:txBody>
      </p:sp>
      <p:pic>
        <p:nvPicPr>
          <p:cNvPr id="4098" name="Picture 2" descr="D:\96\هفته سلامت\New Folder\20170430_1659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033" y="1600200"/>
            <a:ext cx="8059934" cy="4525963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واحد آموزش سلامت مركز بهداشت شهرستان ارديبهشت96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9E27-F85C-4D31-9943-6D5054E25690}" type="slidenum">
              <a:rPr lang="fa-IR" smtClean="0"/>
              <a:pPr/>
              <a:t>7</a:t>
            </a:fld>
            <a:endParaRPr lang="fa-IR"/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dirty="0" smtClean="0">
                <a:solidFill>
                  <a:srgbClr val="00B050"/>
                </a:solidFill>
                <a:cs typeface="B Titr" pitchFamily="2" charset="-78"/>
              </a:rPr>
              <a:t>برگزاري مسابقه از منابع آموزشي توزيع شده بين سفيران سلامت دانش آموزي و اهدا كادو به برندگان توسط مديريت محترم شبكه</a:t>
            </a:r>
          </a:p>
        </p:txBody>
      </p:sp>
      <p:pic>
        <p:nvPicPr>
          <p:cNvPr id="9218" name="Picture 2" descr="D:\96\هفته سلامت\New Folder\20170430_1802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928802"/>
            <a:ext cx="3765640" cy="2114552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واحد آموزش سلامت مركز بهداشت شهرستان ارديبهشت96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9E27-F85C-4D31-9943-6D5054E25690}" type="slidenum">
              <a:rPr lang="fa-IR" smtClean="0"/>
              <a:pPr/>
              <a:t>8</a:t>
            </a:fld>
            <a:endParaRPr lang="fa-IR"/>
          </a:p>
        </p:txBody>
      </p:sp>
      <p:pic>
        <p:nvPicPr>
          <p:cNvPr id="7" name="Picture 2" descr="D:\96\هفته سلامت\New Folder\20170430_181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8802"/>
            <a:ext cx="3565681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dirty="0" smtClean="0">
                <a:solidFill>
                  <a:srgbClr val="00B050"/>
                </a:solidFill>
                <a:cs typeface="B Titr" pitchFamily="2" charset="-78"/>
              </a:rPr>
              <a:t>بازديد مديريت محترم شبكه از محل برگزاري نمايشگاه خطرسنجي و هنرهاي دستي بانوان محترم</a:t>
            </a:r>
            <a:endParaRPr lang="fa-IR" sz="3200" dirty="0"/>
          </a:p>
        </p:txBody>
      </p:sp>
      <p:pic>
        <p:nvPicPr>
          <p:cNvPr id="17410" name="Picture 2" descr="D:\96\هفته سلامت\New Folder\20170430_1812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033" y="1600200"/>
            <a:ext cx="8059934" cy="4525963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واحد آموزش سلامت مركز بهداشت شهرستان ارديبهشت96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9E27-F85C-4D31-9943-6D5054E25690}" type="slidenum">
              <a:rPr lang="fa-IR" smtClean="0"/>
              <a:pPr/>
              <a:t>9</a:t>
            </a:fld>
            <a:endParaRPr lang="fa-IR"/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542</Words>
  <Application>Microsoft Office PowerPoint</Application>
  <PresentationFormat>On-screen Show (4:3)</PresentationFormat>
  <Paragraphs>70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گزارش فعاليتهاي انجام شده هفته سلامت شهرستان تايباد سال1396</vt:lpstr>
      <vt:lpstr>برگزاري جلسه هماهنگي و اجرايي  جشنواره هنر و رسانه و سفيران سلامت خانواده و دانش آموزي96/2/7</vt:lpstr>
      <vt:lpstr>برگزاري اردوي تفريحي داوطلبان سلامت به شهرستان باخرز –روستاي منج</vt:lpstr>
      <vt:lpstr>برگزاري جلسه آموزشي خطرسنجي با حضور مراقبين سلامت و كارشناسان و كاردانان بيماريها96/2/6</vt:lpstr>
      <vt:lpstr>نمايشگاه هفته سلامت ،انجام تست افسردگي،ارجاع همكاران ستاد به آزمايشگاه مركز بهداشت ،توزيع پكيج آموزشي و انجام مشاوره تغذيه96/2/6</vt:lpstr>
      <vt:lpstr>انجام تست قند خون جهت از بانوان محترم در محل نمايشگاه</vt:lpstr>
      <vt:lpstr>انجام تست افسردگي جهت  از بانوان محترم در محل نمايشگاه </vt:lpstr>
      <vt:lpstr>برگزاري مسابقه از منابع آموزشي توزيع شده بين سفيران سلامت دانش آموزي و اهدا كادو به برندگان توسط مديريت محترم شبكه</vt:lpstr>
      <vt:lpstr>بازديد مديريت محترم شبكه از محل برگزاري نمايشگاه خطرسنجي و هنرهاي دستي بانوان محترم</vt:lpstr>
      <vt:lpstr>برگزاري نمايشگاه خطرسنجي و آلبوم هاي خطرسنجي </vt:lpstr>
      <vt:lpstr>زنگ سلامت در مدارس: مسلم بن عقیل (حسینی) ، شهید دستغیب(جوزقان) ، شهید مطهری(مشهدریزه)  مدرسه شهید ابوبکری ، مدرسه شرف ، مالک الا اشتر(سمنگان) ،  شهیدکلالی(ریزه) ، تربیت ریزه</vt:lpstr>
      <vt:lpstr>برگزاری جلسه اموزشی در مدارس مالک اشتر(سمنگان)، شهیدکلالی(ریزه)، شهیدابوبکری ، تربیت ریزه</vt:lpstr>
      <vt:lpstr>برگزاری جلسه اموزشی هفته سلامت جهت کارکنان پرورش ماهی ایثار شیزن و اهالی و شورا و دهیار روستای شیزن</vt:lpstr>
      <vt:lpstr>جلسه اموزشی هفته سلامت کارکنان مدرسه شهیددستغیب</vt:lpstr>
      <vt:lpstr>انجام مراقبت های گروه سنی جهت پایگاه اورژانس</vt:lpstr>
      <vt:lpstr>برگزاری مسابقه بهداشتی و تقدیر ازدانش آموزان با هدایا در مدارس سهامي فرزنه و شهيد كلاهدوز قلعه نو آبقه و هاجر روستاي رهنه</vt:lpstr>
      <vt:lpstr>توزیع صبحانه سالم برای پرسنل اداره و مراکز خدمات جامع سلامت 06/02/96 </vt:lpstr>
      <vt:lpstr>برگزاری زنگ میوه، آموزش تغذیه سالم و توزیع پوستر و بسته های آموزشی به مدرسه روستای کوه آباد 12/02/96    </vt:lpstr>
      <vt:lpstr>برگزاری جشن تقدیر از سالمندان و پخش تیزرهای آموزشی تغذیه ( برنامه ابتکاری به مناسبت هفته سلامت) 13/02/96 </vt:lpstr>
      <vt:lpstr>بازدید از خانه سالمندان فروزان کاریز، تکمیل چک لیست تغذیه ای و توزیع میان وعده ( شیر،کیک،موز) 11/02/96  </vt:lpstr>
      <vt:lpstr>برگزاری کلاس آموزشی جهت ماماها و مراقبین سلامت د رخصوص ارتباط تغذیه با افسردگی به مناسبت هفته سلامت 06/02/96  </vt:lpstr>
      <vt:lpstr>ارسال پگ آموزشی در خصوص سالمندان جهت تمامی ادارات </vt:lpstr>
      <vt:lpstr>دیدار از والدین سالمند شهدا</vt:lpstr>
      <vt:lpstr>عیادت از همکار بازنشسته خانم مهدی دوست</vt:lpstr>
      <vt:lpstr>  سخنرانی ائمه جمعه در خصوص هفته سلامت مرتبط با سالمندی </vt:lpstr>
      <vt:lpstr>جلسه آموزشی با محوریت افسردگی در محل پايگاه امام حسين(ع) گروه هدف: داوطلبین سلامت</vt:lpstr>
      <vt:lpstr>جلسه آموزشی با محوریت راهکارهای مقابله با افسردگی در سنین نوجوانی  گروه هدف: دانش آموزان مقطع ابتدایی دبستان مادر</vt:lpstr>
      <vt:lpstr>جلسه آموزشی با محوریت افسردگی گروه هدف: دانش آموزان مقطع متوسطه معراج</vt:lpstr>
      <vt:lpstr>انجام رپید تست  ایدزجهت داوطلبین پايگاه امام حسين(ع)</vt:lpstr>
      <vt:lpstr>فلوراید تراپی مرحله دوم همزمان با هفته سلامت مدارس ابتدایی پسرانه شهيد تكلو و دخترانه مشكوه</vt:lpstr>
    </vt:vector>
  </TitlesOfParts>
  <Company>www.kingdl.ir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گزارش فعاليتهاي انجام شده هفته سلامت شهرستان تايباد سال1396</dc:title>
  <dc:creator>mahmoudimt1</dc:creator>
  <cp:lastModifiedBy>askarjalalik1</cp:lastModifiedBy>
  <cp:revision>64</cp:revision>
  <dcterms:created xsi:type="dcterms:W3CDTF">2017-05-01T06:53:45Z</dcterms:created>
  <dcterms:modified xsi:type="dcterms:W3CDTF">2017-05-15T09:13:45Z</dcterms:modified>
</cp:coreProperties>
</file>