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7" r:id="rId2"/>
    <p:sldId id="271" r:id="rId3"/>
    <p:sldId id="272" r:id="rId4"/>
    <p:sldId id="273" r:id="rId5"/>
    <p:sldId id="258" r:id="rId6"/>
    <p:sldId id="267" r:id="rId7"/>
    <p:sldId id="268" r:id="rId8"/>
    <p:sldId id="274" r:id="rId9"/>
    <p:sldId id="270" r:id="rId10"/>
    <p:sldId id="259" r:id="rId11"/>
    <p:sldId id="266" r:id="rId12"/>
    <p:sldId id="260" r:id="rId13"/>
    <p:sldId id="261" r:id="rId14"/>
    <p:sldId id="262" r:id="rId15"/>
    <p:sldId id="269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792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354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7011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638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6619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1149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839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1457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926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518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3092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2850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927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2161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075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36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645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11B65-1953-4BFE-8780-B4AA8C5B2BF9}" type="datetimeFigureOut">
              <a:rPr lang="fa-IR" smtClean="0"/>
              <a:t>13/12/1446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D58CC-6EEE-4443-8B4C-2E35AA01B1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014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گزارش فعالیت های ایام عید قربان </a:t>
            </a:r>
            <a:endParaRPr lang="fa-IR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041" y="2540202"/>
            <a:ext cx="1035376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مرکز بهداشت شهرستان تایباد </a:t>
            </a:r>
          </a:p>
          <a:p>
            <a:pPr marL="0" indent="0" algn="ctr">
              <a:buNone/>
            </a:pPr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واحد سلامت محیط و کار</a:t>
            </a:r>
          </a:p>
          <a:p>
            <a:pPr marL="0" indent="0" algn="ctr">
              <a:buNone/>
            </a:pPr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واحد پیشگیری و مبارزه با بیماری های واگیر </a:t>
            </a:r>
          </a:p>
          <a:p>
            <a:pPr marL="0" indent="0" algn="ctr">
              <a:buNone/>
            </a:pPr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خرداد ماه 1404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3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0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نظارت بازرسان از قصابی ها همراه با آموزش روزهای قبل از عید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7" y="1570160"/>
            <a:ext cx="4744538" cy="471307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5" y="1570159"/>
            <a:ext cx="5286102" cy="47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2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3" y="1154973"/>
            <a:ext cx="4927600" cy="5141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81" y="1154974"/>
            <a:ext cx="5143500" cy="51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44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65463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بازدید از کشتارگاه و محل عرضه دام زنده در روزهای قبل از عید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8" y="1612172"/>
            <a:ext cx="5408024" cy="476250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0" y="1612172"/>
            <a:ext cx="5642550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بازدید مشترک با دامپزشکی در روزهای قبل از عید 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35" y="1326321"/>
            <a:ext cx="5143500" cy="5126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26321"/>
            <a:ext cx="5016136" cy="51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نظارت از کشتارگاه در روز عید </a:t>
            </a:r>
            <a:endParaRPr lang="fa-IR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4" y="1535327"/>
            <a:ext cx="5334000" cy="48593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645920"/>
            <a:ext cx="5273040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8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بازدید از مراسم عید قربان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2" y="1326321"/>
            <a:ext cx="5974970" cy="49438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2" y="1326321"/>
            <a:ext cx="5380374" cy="49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70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607" y="100149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بازدید مشترک با دامپزشکی از قصابی ها در روز عید 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2" y="1678577"/>
            <a:ext cx="5174975" cy="469609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35" y="1678576"/>
            <a:ext cx="5143500" cy="46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92" y="0"/>
            <a:ext cx="10353761" cy="1326321"/>
          </a:xfrm>
        </p:spPr>
        <p:txBody>
          <a:bodyPr/>
          <a:lstStyle/>
          <a:p>
            <a:r>
              <a:rPr lang="fa-I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بازدید مشترک با دامپزشکی از سطح شهر همراه با آموزش های لازم  </a:t>
            </a:r>
            <a:endParaRPr lang="fa-I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3" y="1644940"/>
            <a:ext cx="5418308" cy="46252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1644940"/>
            <a:ext cx="5695406" cy="46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0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511" y="69668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آموزش مراجعین به مراکز و خانه بهداشت 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5" y="1557097"/>
            <a:ext cx="4720045" cy="473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1557097"/>
            <a:ext cx="4710419" cy="47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56" y="0"/>
            <a:ext cx="10353761" cy="862149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مکاتبه با ادارات </a:t>
            </a:r>
            <a:endParaRPr lang="fa-IR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5416" y="1190960"/>
            <a:ext cx="5707103" cy="53657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493" y="1077838"/>
            <a:ext cx="5707104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3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55" y="0"/>
            <a:ext cx="10353761" cy="1326321"/>
          </a:xfrm>
        </p:spPr>
        <p:txBody>
          <a:bodyPr/>
          <a:lstStyle/>
          <a:p>
            <a:r>
              <a:rPr lang="fa-I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مکاتبه با امامان جمعه </a:t>
            </a:r>
            <a:endParaRPr lang="fa-I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9342" y="-364575"/>
            <a:ext cx="5497079" cy="8530048"/>
          </a:xfrm>
        </p:spPr>
      </p:pic>
    </p:spTree>
    <p:extLst>
      <p:ext uri="{BB962C8B-B14F-4D97-AF65-F5344CB8AC3E}">
        <p14:creationId xmlns:p14="http://schemas.microsoft.com/office/powerpoint/2010/main" val="375673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984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مکاتبه جهت اطلاع رسانی نکات بهداشتی در روز عید </a:t>
            </a:r>
            <a:endParaRPr lang="fa-IR" sz="3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6097" y="-3044"/>
            <a:ext cx="5531679" cy="7903028"/>
          </a:xfrm>
        </p:spPr>
      </p:pic>
    </p:spTree>
    <p:extLst>
      <p:ext uri="{BB962C8B-B14F-4D97-AF65-F5344CB8AC3E}">
        <p14:creationId xmlns:p14="http://schemas.microsoft.com/office/powerpoint/2010/main" val="85557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3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دیوار نویسی و اطلاع رسانی در دیوار کشتارگاه و فضای مجازی</a:t>
            </a:r>
            <a:endParaRPr lang="fa-IR" sz="3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40" y="1572983"/>
            <a:ext cx="5642550" cy="5081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5" y="1572982"/>
            <a:ext cx="4897041" cy="50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55" y="0"/>
            <a:ext cx="10353761" cy="1326321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اطلاع رسانی در فضای مجازی قبل و بعد از روز عید </a:t>
            </a:r>
            <a:endParaRPr lang="fa-IR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8" y="1528354"/>
            <a:ext cx="3348967" cy="49290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09" y="1528354"/>
            <a:ext cx="3348967" cy="4929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7" y="1528354"/>
            <a:ext cx="3454580" cy="4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0"/>
            <a:ext cx="11194869" cy="1326321"/>
          </a:xfrm>
        </p:spPr>
        <p:txBody>
          <a:bodyPr/>
          <a:lstStyle/>
          <a:p>
            <a:r>
              <a:rPr lang="fa-I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برگزاری جلسه کارگروه سلامت مواد غذایی در خصوص مراسم عید قربان </a:t>
            </a:r>
            <a:endParaRPr lang="fa-I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1632856"/>
            <a:ext cx="5624544" cy="47940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632856"/>
            <a:ext cx="5447212" cy="47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1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92" y="0"/>
            <a:ext cx="10353761" cy="1136467"/>
          </a:xfrm>
        </p:spPr>
        <p:txBody>
          <a:bodyPr/>
          <a:lstStyle/>
          <a:p>
            <a:r>
              <a:rPr lang="fa-I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مصوبات جلسه کارگروه </a:t>
            </a:r>
            <a:endParaRPr lang="fa-I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6328629" y="973507"/>
            <a:ext cx="5510045" cy="58359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008" y="1084483"/>
            <a:ext cx="5510047" cy="56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7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92" y="104503"/>
            <a:ext cx="10353761" cy="1326321"/>
          </a:xfrm>
        </p:spPr>
        <p:txBody>
          <a:bodyPr/>
          <a:lstStyle/>
          <a:p>
            <a:r>
              <a:rPr lang="fa-I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برگزاری جلسات شورای بهداشت در مراکز روستایی و شهری و آموزش در خصوص مراسم عید قربان </a:t>
            </a:r>
            <a:endParaRPr lang="fa-I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11" y="1430824"/>
            <a:ext cx="3866605" cy="389882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1430824"/>
            <a:ext cx="3664367" cy="3898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20" y="1867987"/>
            <a:ext cx="4163904" cy="43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58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Custom 1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147</TotalTime>
  <Words>168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Bookman Old Style</vt:lpstr>
      <vt:lpstr>Rockwell</vt:lpstr>
      <vt:lpstr>Times New Roman</vt:lpstr>
      <vt:lpstr>Damask</vt:lpstr>
      <vt:lpstr>گزارش فعالیت های ایام عید قربان </vt:lpstr>
      <vt:lpstr>مکاتبه با ادارات </vt:lpstr>
      <vt:lpstr>مکاتبه با امامان جمعه </vt:lpstr>
      <vt:lpstr>مکاتبه جهت اطلاع رسانی نکات بهداشتی در روز عید </vt:lpstr>
      <vt:lpstr>دیوار نویسی و اطلاع رسانی در دیوار کشتارگاه و فضای مجازی</vt:lpstr>
      <vt:lpstr>اطلاع رسانی در فضای مجازی قبل و بعد از روز عید </vt:lpstr>
      <vt:lpstr>برگزاری جلسه کارگروه سلامت مواد غذایی در خصوص مراسم عید قربان </vt:lpstr>
      <vt:lpstr>مصوبات جلسه کارگروه </vt:lpstr>
      <vt:lpstr>برگزاری جلسات شورای بهداشت در مراکز روستایی و شهری و آموزش در خصوص مراسم عید قربان </vt:lpstr>
      <vt:lpstr>نظارت بازرسان از قصابی ها همراه با آموزش روزهای قبل از عید</vt:lpstr>
      <vt:lpstr>PowerPoint Presentation</vt:lpstr>
      <vt:lpstr>بازدید از کشتارگاه و محل عرضه دام زنده در روزهای قبل از عید</vt:lpstr>
      <vt:lpstr>بازدید مشترک با دامپزشکی در روزهای قبل از عید </vt:lpstr>
      <vt:lpstr>نظارت از کشتارگاه در روز عید </vt:lpstr>
      <vt:lpstr>بازدید از مراسم عید قربان</vt:lpstr>
      <vt:lpstr>بازدید مشترک با دامپزشکی از قصابی ها در روز عید </vt:lpstr>
      <vt:lpstr>بازدید مشترک با دامپزشکی از سطح شهر همراه با آموزش های لازم  </vt:lpstr>
      <vt:lpstr>آموزش مراجعین به مراکز و خانه بهداشت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گزارش فعالیت های ایام عید قربان</dc:title>
  <dc:creator>بهداشت محیط</dc:creator>
  <cp:lastModifiedBy>بهداشت محیط</cp:lastModifiedBy>
  <cp:revision>16</cp:revision>
  <dcterms:created xsi:type="dcterms:W3CDTF">2025-06-08T06:04:55Z</dcterms:created>
  <dcterms:modified xsi:type="dcterms:W3CDTF">2025-06-09T09:14:19Z</dcterms:modified>
</cp:coreProperties>
</file>